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9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45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0124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116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36321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35302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4187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31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01586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9913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520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9631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86349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597374-BA24-4655-B240-BDA426246B7B}" type="datetimeFigureOut">
              <a:rPr lang="ru-RU" smtClean="0"/>
              <a:t>12.11.2021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5A732B-B2DD-41F5-A2F8-A88798A41F7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2053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5" y="0"/>
            <a:ext cx="121716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43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916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434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760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48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10" y="0"/>
            <a:ext cx="121527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10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9" y="4"/>
            <a:ext cx="12197629" cy="6862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65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3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026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100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68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1883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57817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0</Words>
  <Application>Microsoft Office PowerPoint</Application>
  <PresentationFormat>Широкоэкранный</PresentationFormat>
  <Paragraphs>0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maintalis</dc:creator>
  <cp:lastModifiedBy>maintalis</cp:lastModifiedBy>
  <cp:revision>19</cp:revision>
  <dcterms:created xsi:type="dcterms:W3CDTF">2021-10-26T12:56:22Z</dcterms:created>
  <dcterms:modified xsi:type="dcterms:W3CDTF">2021-11-12T10:40:37Z</dcterms:modified>
</cp:coreProperties>
</file>